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2423" autoAdjust="0"/>
  </p:normalViewPr>
  <p:slideViewPr>
    <p:cSldViewPr snapToGrid="0">
      <p:cViewPr varScale="1">
        <p:scale>
          <a:sx n="93" d="100"/>
          <a:sy n="93" d="100"/>
        </p:scale>
        <p:origin x="9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7FD19-F4BF-4EEF-9177-44F0094EC80F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E5546-5AA8-46C2-874D-DEE9A2F4AA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57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campus scenery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55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technical challenges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40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Overcome programming challenges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684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Won everyone's recognition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286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Unable to meet all needs, high pressure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154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Start collaborating with teachers and classmates outside school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029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Complete graduate studies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609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062AE0F-222B-44C2-A398-F1559C975C48}"/>
              </a:ext>
            </a:extLst>
          </p:cNvPr>
          <p:cNvSpPr txBox="1"/>
          <p:nvPr/>
        </p:nvSpPr>
        <p:spPr>
          <a:xfrm>
            <a:off x="581891" y="2587336"/>
            <a:ext cx="6380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000" dirty="0">
                <a:solidFill>
                  <a:prstClr val="black"/>
                </a:solidFill>
                <a:latin typeface="新細明體-ExtB" panose="02020500000000000000" pitchFamily="18" charset="-120"/>
                <a:ea typeface="新細明體-ExtB" panose="02020500000000000000" pitchFamily="18" charset="-120"/>
              </a:rPr>
              <a:t>校園故事</a:t>
            </a: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新細明體-ExtB" panose="02020500000000000000" pitchFamily="18" charset="-120"/>
              <a:ea typeface="新細明體-ExtB" panose="02020500000000000000" pitchFamily="18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(</a:t>
            </a:r>
            <a:r>
              <a:rPr lang="en-US" altLang="zh-TW" sz="4000" dirty="0" err="1">
                <a:solidFill>
                  <a:prstClr val="black"/>
                </a:solidFill>
                <a:latin typeface="新細明體-ExtB" panose="02020500000000000000" pitchFamily="18" charset="-120"/>
                <a:ea typeface="新細明體-ExtB" panose="02020500000000000000" pitchFamily="18" charset="-120"/>
              </a:rPr>
              <a:t>Animaze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)</a:t>
            </a:r>
            <a:endParaRPr kumimoji="0" lang="zh-TW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新細明體-ExtB" panose="02020500000000000000" pitchFamily="18" charset="-120"/>
              <a:ea typeface="新細明體-ExtB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98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1471795-AF73-4116-95E2-DA3D5DE3C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278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1.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94873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DD4A790-FD3C-4D96-B0E3-F50B453C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2.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71696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3B98CB4-B084-4961-BA22-5E67B3DE8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3.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07925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8ECB87A-043B-486A-BB86-D87CE614E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4.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368716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EBB4C7B-EEC1-4627-BF34-659B41693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5.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940795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984A067-6D22-4FC0-AB5F-5C60B78E7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6.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1640576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45D843F-08B4-46F9-8949-42BDE71E6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988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7.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122049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62</Words>
  <Application>Microsoft Office PowerPoint</Application>
  <PresentationFormat>寬螢幕</PresentationFormat>
  <Paragraphs>23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新細明體-ExtB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Frank0703</cp:lastModifiedBy>
  <cp:revision>8</cp:revision>
  <dcterms:created xsi:type="dcterms:W3CDTF">2024-09-16T08:29:48Z</dcterms:created>
  <dcterms:modified xsi:type="dcterms:W3CDTF">2024-10-23T10:08:23Z</dcterms:modified>
</cp:coreProperties>
</file>